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mark-question-response-1019820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650686-AE93-4926-90AB-541A8959E8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Pit 4 Beroepsinterventies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8CCAC52-4DB7-4CFC-BB13-FE43A6A9E3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W19</a:t>
            </a:r>
          </a:p>
          <a:p>
            <a:r>
              <a:rPr lang="nl-NL" dirty="0"/>
              <a:t>Periode 4</a:t>
            </a:r>
          </a:p>
          <a:p>
            <a:r>
              <a:rPr lang="nl-NL" dirty="0"/>
              <a:t>Les 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3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8CAB8-9C34-4C08-86F6-B6D124E02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>
                <a:solidFill>
                  <a:srgbClr val="262626"/>
                </a:solidFill>
              </a:rPr>
              <a:t>Terugblik vorige week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ECE697B-BFA7-42BE-B351-B260EA007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822" y="4352544"/>
            <a:ext cx="2410650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Persoonlijke leervragen (doelen)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EBAAEF-3E73-4D85-9A3C-E40FEAFAE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BA8D8613-B07E-42A4-AD56-AC57D10C07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581" y="640080"/>
            <a:ext cx="5263134" cy="5263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51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728A33-55E4-4A55-9691-057A2F3A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497967"/>
            <a:ext cx="7729728" cy="1188720"/>
          </a:xfrm>
        </p:spPr>
        <p:txBody>
          <a:bodyPr/>
          <a:lstStyle/>
          <a:p>
            <a:r>
              <a:rPr lang="nl-NL" dirty="0"/>
              <a:t>Vandaag: Stap 2 onderzoeksfase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1B78A3-5AC2-4F3B-AF08-6283F0748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4460" y="1873758"/>
            <a:ext cx="8122539" cy="4831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400" b="1" dirty="0"/>
              <a:t>Onderzoek</a:t>
            </a:r>
            <a:r>
              <a:rPr lang="nl-NL" sz="2400" dirty="0"/>
              <a:t> </a:t>
            </a:r>
            <a:r>
              <a:rPr lang="nl-NL" sz="2400" b="1" dirty="0"/>
              <a:t>en</a:t>
            </a:r>
            <a:r>
              <a:rPr lang="nl-NL" sz="2400" dirty="0"/>
              <a:t> </a:t>
            </a:r>
            <a:r>
              <a:rPr lang="nl-NL" sz="2400" b="1" dirty="0"/>
              <a:t>beantwoord</a:t>
            </a:r>
            <a:r>
              <a:rPr lang="nl-NL" sz="2400" dirty="0"/>
              <a:t> </a:t>
            </a:r>
            <a:r>
              <a:rPr lang="nl-NL" sz="2400" b="1" dirty="0"/>
              <a:t>de</a:t>
            </a:r>
            <a:r>
              <a:rPr lang="nl-NL" sz="2400" dirty="0"/>
              <a:t> </a:t>
            </a:r>
            <a:r>
              <a:rPr lang="nl-NL" sz="2400" b="1" dirty="0"/>
              <a:t>volgende</a:t>
            </a:r>
            <a:r>
              <a:rPr lang="nl-NL" sz="2400" dirty="0"/>
              <a:t> </a:t>
            </a:r>
            <a:r>
              <a:rPr lang="nl-NL" sz="2400" b="1" dirty="0"/>
              <a:t>vragen</a:t>
            </a:r>
            <a:r>
              <a:rPr lang="nl-NL" sz="2400" dirty="0"/>
              <a:t>:</a:t>
            </a:r>
          </a:p>
          <a:p>
            <a:endParaRPr lang="nl-NL" sz="2400" dirty="0"/>
          </a:p>
          <a:p>
            <a:pPr lvl="0"/>
            <a:r>
              <a:rPr lang="nl-NL" sz="2400" dirty="0"/>
              <a:t>Wat zijn interventies?</a:t>
            </a:r>
          </a:p>
          <a:p>
            <a:pPr lvl="0"/>
            <a:r>
              <a:rPr lang="nl-NL" sz="2400" dirty="0"/>
              <a:t>Hoe werkt een interventie?</a:t>
            </a:r>
          </a:p>
          <a:p>
            <a:pPr lvl="0"/>
            <a:r>
              <a:rPr lang="nl-NL" sz="2400" dirty="0"/>
              <a:t>In welke situaties pas je interventies toe?</a:t>
            </a:r>
          </a:p>
          <a:p>
            <a:pPr lvl="0"/>
            <a:r>
              <a:rPr lang="nl-NL" sz="2400" dirty="0"/>
              <a:t>Waarom doe je een interventie?</a:t>
            </a:r>
          </a:p>
          <a:p>
            <a:pPr lvl="0"/>
            <a:r>
              <a:rPr lang="nl-NL" sz="2400" dirty="0"/>
              <a:t>Wat kunnen de resultaten van een interventie zijn?</a:t>
            </a:r>
          </a:p>
          <a:p>
            <a:pPr lvl="0"/>
            <a:r>
              <a:rPr lang="nl-NL" sz="2400" dirty="0"/>
              <a:t>Is er een verschil tussen een positieve en negatieve interventie?</a:t>
            </a:r>
          </a:p>
          <a:p>
            <a:pPr lvl="0"/>
            <a:r>
              <a:rPr lang="nl-NL" sz="2400" dirty="0"/>
              <a:t>Welke interventies (minimaal 3) worden er bij jou op stage uitgevoerd? Beschrijf deze uitgebreid.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164454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58900-4C83-4C77-9B05-AB0CE3255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7776" y="1290320"/>
            <a:ext cx="4108704" cy="1188720"/>
          </a:xfrm>
        </p:spPr>
        <p:txBody>
          <a:bodyPr/>
          <a:lstStyle/>
          <a:p>
            <a:r>
              <a:rPr lang="nl-NL"/>
              <a:t>Aan de slag</a:t>
            </a:r>
            <a:endParaRPr lang="nl-NL" dirty="0"/>
          </a:p>
        </p:txBody>
      </p:sp>
      <p:pic>
        <p:nvPicPr>
          <p:cNvPr id="5122" name="Picture 2" descr="het vertrek begintpunt van mooie ideeen | Loesje">
            <a:extLst>
              <a:ext uri="{FF2B5EF4-FFF2-40B4-BE49-F238E27FC236}">
                <a16:creationId xmlns:a16="http://schemas.microsoft.com/office/drawing/2014/main" id="{7DDF48DE-5E17-4EC7-8983-A6E8184A8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560" y="200025"/>
            <a:ext cx="4572000" cy="645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3913CBF6-11ED-463C-90A5-48F4BCD33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576" y="2941955"/>
            <a:ext cx="5023104" cy="2534285"/>
          </a:xfrm>
        </p:spPr>
        <p:txBody>
          <a:bodyPr>
            <a:normAutofit/>
          </a:bodyPr>
          <a:lstStyle/>
          <a:p>
            <a:r>
              <a:rPr lang="nl-NL" sz="2200" dirty="0"/>
              <a:t>20 minuten voor het einde van de les terugkomen op Skype</a:t>
            </a:r>
          </a:p>
          <a:p>
            <a:r>
              <a:rPr lang="nl-NL" sz="2200" dirty="0"/>
              <a:t>Klassikale bespreking van de vragen</a:t>
            </a:r>
          </a:p>
          <a:p>
            <a:r>
              <a:rPr lang="nl-NL" sz="2200" dirty="0"/>
              <a:t>Aan het eind van de les de vragen beantwoord inleveren </a:t>
            </a:r>
            <a:r>
              <a:rPr lang="nl-NL" sz="2200" b="1" dirty="0"/>
              <a:t>inleveren via de mail bij Dana &amp; Myrthe</a:t>
            </a:r>
          </a:p>
        </p:txBody>
      </p:sp>
    </p:spTree>
    <p:extLst>
      <p:ext uri="{BB962C8B-B14F-4D97-AF65-F5344CB8AC3E}">
        <p14:creationId xmlns:p14="http://schemas.microsoft.com/office/powerpoint/2010/main" val="1006686822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127</Words>
  <Application>Microsoft Office PowerPoint</Application>
  <PresentationFormat>Breedbeeld</PresentationFormat>
  <Paragraphs>20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Pakket</vt:lpstr>
      <vt:lpstr>Pit 4 Beroepsinterventies</vt:lpstr>
      <vt:lpstr>Terugblik vorige week</vt:lpstr>
      <vt:lpstr>Vandaag: Stap 2 onderzoeksfase 1</vt:lpstr>
      <vt:lpstr>Aan de 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 4 Beroepsinterventies</dc:title>
  <dc:creator>Dana Wolters</dc:creator>
  <cp:lastModifiedBy>Dana Wolters</cp:lastModifiedBy>
  <cp:revision>2</cp:revision>
  <dcterms:created xsi:type="dcterms:W3CDTF">2020-05-13T13:32:31Z</dcterms:created>
  <dcterms:modified xsi:type="dcterms:W3CDTF">2020-05-13T13:48:36Z</dcterms:modified>
</cp:coreProperties>
</file>